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36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77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91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47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696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34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761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6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581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850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49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FE14-0AD7-4C1E-8A6D-5C1028EF44C5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A3D6-3CC1-48B8-84E1-649E239288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962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DDB0530-3C4A-5904-6F32-FC0B607DA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523764-C654-7009-9C12-C7C058AAAE84}"/>
              </a:ext>
            </a:extLst>
          </p:cNvPr>
          <p:cNvSpPr txBox="1"/>
          <p:nvPr/>
        </p:nvSpPr>
        <p:spPr>
          <a:xfrm>
            <a:off x="2133687" y="3180791"/>
            <a:ext cx="2590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(Dein Text hier, Name optional)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6358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A4E0B76-9812-9FA6-1F0E-88123957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AAA4801-0B9C-1867-4F7A-232645D3DDD7}"/>
              </a:ext>
            </a:extLst>
          </p:cNvPr>
          <p:cNvSpPr txBox="1"/>
          <p:nvPr/>
        </p:nvSpPr>
        <p:spPr>
          <a:xfrm>
            <a:off x="2130640" y="3302493"/>
            <a:ext cx="2681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(Dein Text hier, Name optional)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03509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A706FB2-E2DA-E67C-0E0F-587A4B48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7721DFD-7C7F-90C5-1C4E-4EB22BE52C48}"/>
              </a:ext>
            </a:extLst>
          </p:cNvPr>
          <p:cNvSpPr txBox="1"/>
          <p:nvPr/>
        </p:nvSpPr>
        <p:spPr>
          <a:xfrm>
            <a:off x="2254928" y="3275111"/>
            <a:ext cx="2796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(Dein Text hier, Name optional)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1212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A706FB2-E2DA-E67C-0E0F-587A4B48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7721DFD-7C7F-90C5-1C4E-4EB22BE52C48}"/>
              </a:ext>
            </a:extLst>
          </p:cNvPr>
          <p:cNvSpPr txBox="1"/>
          <p:nvPr/>
        </p:nvSpPr>
        <p:spPr>
          <a:xfrm>
            <a:off x="2254928" y="3275111"/>
            <a:ext cx="2796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(Dein Text hier, Name optional)</a:t>
            </a:r>
            <a:endParaRPr lang="de-CH" sz="1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D22251-E281-3CE1-7387-324D916964A8}"/>
              </a:ext>
            </a:extLst>
          </p:cNvPr>
          <p:cNvSpPr txBox="1"/>
          <p:nvPr/>
        </p:nvSpPr>
        <p:spPr>
          <a:xfrm>
            <a:off x="1714500" y="3237089"/>
            <a:ext cx="3429000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0892C1-A80E-C11C-B058-57FF4B0334AD}"/>
              </a:ext>
            </a:extLst>
          </p:cNvPr>
          <p:cNvSpPr txBox="1"/>
          <p:nvPr/>
        </p:nvSpPr>
        <p:spPr>
          <a:xfrm>
            <a:off x="1666875" y="2968109"/>
            <a:ext cx="352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dirty="0"/>
          </a:p>
        </p:txBody>
      </p:sp>
      <p:pic>
        <p:nvPicPr>
          <p:cNvPr id="8" name="Grafik 7" descr="Ein Bild, das Text, Screenshot, Schrift, Logo enthält.">
            <a:extLst>
              <a:ext uri="{FF2B5EF4-FFF2-40B4-BE49-F238E27FC236}">
                <a16:creationId xmlns:a16="http://schemas.microsoft.com/office/drawing/2014/main" id="{C496B388-A946-F6F4-CD02-F9866D3FC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2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8E33F97-DD4A-2B96-47E4-2926A4DF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D03EC82-7AB9-1BAF-D37B-B599A98C042E}"/>
              </a:ext>
            </a:extLst>
          </p:cNvPr>
          <p:cNvSpPr txBox="1"/>
          <p:nvPr/>
        </p:nvSpPr>
        <p:spPr>
          <a:xfrm>
            <a:off x="2299317" y="3116062"/>
            <a:ext cx="275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(ton texte ici, nom facultatif)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33529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37C071B-A9E8-3AFA-CD22-E6A9386C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0043881-2135-6B1A-F3CF-DCA45F6505F1}"/>
              </a:ext>
            </a:extLst>
          </p:cNvPr>
          <p:cNvSpPr txBox="1"/>
          <p:nvPr/>
        </p:nvSpPr>
        <p:spPr>
          <a:xfrm>
            <a:off x="2228295" y="3346882"/>
            <a:ext cx="2601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(ton texte ici, nom facultatif)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764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29DE0CF-C880-9D70-715C-832D8D9B0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896A589-9049-F940-0F85-202EB3D6FA26}"/>
              </a:ext>
            </a:extLst>
          </p:cNvPr>
          <p:cNvSpPr txBox="1"/>
          <p:nvPr/>
        </p:nvSpPr>
        <p:spPr>
          <a:xfrm>
            <a:off x="1844336" y="3275111"/>
            <a:ext cx="3169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(il vostro testo qui, il nome è facoltativo)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26968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5232244-85E9-096E-0016-5F6102CC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F9587C0-3B31-4E72-5156-36F77C3401D7}"/>
              </a:ext>
            </a:extLst>
          </p:cNvPr>
          <p:cNvSpPr txBox="1"/>
          <p:nvPr/>
        </p:nvSpPr>
        <p:spPr>
          <a:xfrm>
            <a:off x="1615735" y="3275111"/>
            <a:ext cx="3400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(il vostro testo qui, il nome è facoltativo)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01723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70</Words>
  <Application>Microsoft Office PowerPoint</Application>
  <PresentationFormat>Benutzerdefiniert</PresentationFormat>
  <Paragraphs>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 Schumacher</dc:creator>
  <cp:lastModifiedBy>Nicole Eggimann</cp:lastModifiedBy>
  <cp:revision>5</cp:revision>
  <dcterms:created xsi:type="dcterms:W3CDTF">2023-05-02T10:58:42Z</dcterms:created>
  <dcterms:modified xsi:type="dcterms:W3CDTF">2023-05-09T09:33:19Z</dcterms:modified>
</cp:coreProperties>
</file>